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4"/>
  </p:notesMasterIdLst>
  <p:sldIdLst>
    <p:sldId id="324" r:id="rId2"/>
    <p:sldId id="464" r:id="rId3"/>
    <p:sldId id="465" r:id="rId4"/>
    <p:sldId id="470" r:id="rId5"/>
    <p:sldId id="466" r:id="rId6"/>
    <p:sldId id="467" r:id="rId7"/>
    <p:sldId id="468" r:id="rId8"/>
    <p:sldId id="469" r:id="rId9"/>
    <p:sldId id="496" r:id="rId10"/>
    <p:sldId id="491" r:id="rId11"/>
    <p:sldId id="492" r:id="rId12"/>
    <p:sldId id="493" r:id="rId13"/>
    <p:sldId id="494" r:id="rId14"/>
    <p:sldId id="495" r:id="rId15"/>
    <p:sldId id="485" r:id="rId16"/>
    <p:sldId id="486" r:id="rId17"/>
    <p:sldId id="487" r:id="rId18"/>
    <p:sldId id="488" r:id="rId19"/>
    <p:sldId id="489" r:id="rId20"/>
    <p:sldId id="490" r:id="rId21"/>
    <p:sldId id="480" r:id="rId22"/>
    <p:sldId id="481" r:id="rId23"/>
    <p:sldId id="482" r:id="rId24"/>
    <p:sldId id="483" r:id="rId25"/>
    <p:sldId id="484" r:id="rId26"/>
    <p:sldId id="479" r:id="rId27"/>
    <p:sldId id="446" r:id="rId28"/>
    <p:sldId id="461" r:id="rId29"/>
    <p:sldId id="478" r:id="rId30"/>
    <p:sldId id="363" r:id="rId31"/>
    <p:sldId id="362" r:id="rId32"/>
    <p:sldId id="477" r:id="rId33"/>
    <p:sldId id="365" r:id="rId34"/>
    <p:sldId id="474" r:id="rId35"/>
    <p:sldId id="475" r:id="rId36"/>
    <p:sldId id="476" r:id="rId37"/>
    <p:sldId id="473" r:id="rId38"/>
    <p:sldId id="472" r:id="rId39"/>
    <p:sldId id="471" r:id="rId40"/>
    <p:sldId id="462" r:id="rId41"/>
    <p:sldId id="356" r:id="rId42"/>
    <p:sldId id="357" r:id="rId4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qi5WZ/FDWFo/FRN6f3R/g==" hashData="ROTnrqh7jxIZUMzlOOSs33+cQJKhMi9+0BWiL7VIV9DLJeQMOcTqeB1VYGXXV9sBRqDmgu6/7aEbjmkDQ4sM0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9BC2E5"/>
    <a:srgbClr val="008000"/>
    <a:srgbClr val="006600"/>
    <a:srgbClr val="FF4215"/>
    <a:srgbClr val="D62204"/>
    <a:srgbClr val="CE531C"/>
    <a:srgbClr val="FAD8C1"/>
    <a:srgbClr val="DA3B10"/>
    <a:srgbClr val="E86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434" autoAdjust="0"/>
  </p:normalViewPr>
  <p:slideViewPr>
    <p:cSldViewPr snapToGrid="0">
      <p:cViewPr>
        <p:scale>
          <a:sx n="70" d="100"/>
          <a:sy n="70" d="100"/>
        </p:scale>
        <p:origin x="1272" y="12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8F6BDC-C6D7-46DC-83F1-62F70E8F87EA}" type="datetimeFigureOut">
              <a:rPr lang="es-PE" altLang="es-ES"/>
              <a:pPr/>
              <a:t>20/05/2019</a:t>
            </a:fld>
            <a:endParaRPr lang="es-PE" alt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PE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s-PE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3D5100-6147-4324-8614-6B29FD459E4E}" type="slidenum">
              <a:rPr lang="es-PE" altLang="es-ES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2561878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62B99-E680-465D-99E2-CFAE8BD96986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C9B25-392B-4C0D-953E-4ED69F60F273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67940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83EA-4CB2-41E2-AB31-DA188EDD2F36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C6C6-4404-4D5B-AF36-341607770568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135597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5EE2-F4C0-48C9-8226-3E08ADA806D5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1146-277E-4818-B342-20608325DE29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354226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A236-A986-4B2F-8BD6-9EABEE843E75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0348-5E7C-4E59-BB71-C171506418D2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135369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A651-1969-4CA8-80F2-D3BD47598001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CD3-8C92-45B3-A757-D0D22331DEBF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34292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2FB6-6644-485A-B35D-1408B4CED6A9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A0374-A54A-4A3F-A38F-3540044D385C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2227213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F5F6D-DA5E-42DD-A46E-12DF1118A4AA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F661E-9E5C-4640-8C03-401B2D198292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248152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E569E-8469-439E-8FE9-9E8AEDE534EF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4F1A-A6FF-4AD4-806F-0C82ED42B505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63892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CC10-95B9-4E2B-B2FA-2AC756B44276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A0E-6146-4407-BA05-688225049A4E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1367284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4BF4-AA2B-41D6-9AC7-CD171467D509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8FCC0-758D-40F9-883C-7E0FB38F7FFC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259231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7-A4F7-4072-92F2-A266E861872D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33A1-687E-4719-859A-C6BF91AB8849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98571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9E35E-A1D3-49B5-92FF-50FF5502A6D8}" type="datetimeFigureOut">
              <a:rPr lang="es-PE" altLang="es-ES" smtClean="0"/>
              <a:pPr/>
              <a:t>20/05/2019</a:t>
            </a:fld>
            <a:endParaRPr lang="es-PE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73A6A-BD97-4627-B60B-ACE862C392CA}" type="slidenum">
              <a:rPr lang="es-PE" altLang="es-ES" smtClean="0"/>
              <a:pPr/>
              <a:t>‹Nº›</a:t>
            </a:fld>
            <a:endParaRPr lang="es-PE" altLang="es-ES"/>
          </a:p>
        </p:txBody>
      </p:sp>
    </p:spTree>
    <p:extLst>
      <p:ext uri="{BB962C8B-B14F-4D97-AF65-F5344CB8AC3E}">
        <p14:creationId xmlns:p14="http://schemas.microsoft.com/office/powerpoint/2010/main" val="37179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0BF9F2-8AB5-49F9-9600-70392FFD5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697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22BAE2D-E31C-43C6-AD6A-CF9E726C3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5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58FA7E1-D5C8-4CA6-8623-E0257D18D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51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2F49EB9-8992-49B5-8B02-14CE35992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92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4DC8FBE-18F9-46BF-83AC-9D7212DF7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7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D5AE7B3-46C1-4F0C-BBB8-1EDD1212B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24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5ACC884-25FF-40CA-BB33-3C2397FA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FC46A7E-F279-42BA-96FE-A8589D126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4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C326521-24B1-42DD-BC74-2A32A75F5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83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8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E7F65B2-09D3-432A-8C1D-9C1ADA1A8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51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476C487-F440-499C-85CE-665F85D86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0483ECA-E4A6-4AEB-8D96-E6C669F9E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7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FEAF026-0569-4877-8D14-C92759DB7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12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2CA463-B9D0-4DDA-B8F4-FBED0205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07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5F00CB8-D4AF-46D2-8767-147B93DB8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64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A27E940-7FF6-4DA3-BEA0-2940583D2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32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027FE4C-6D64-4E17-9A3C-2432BA1CF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99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4C9435C-2268-4D27-8DDD-E8EA37B49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63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07C26F-3D1E-4BED-9087-77AAF5BAB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30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9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hotos.smugmug.com/NHT-CANCUN-2018/NHT-CHICHENITZA-D-2-2018/i-zBPpfGq/0/53fa68c2/XL/D3-CHICHENITZA-LOW%20%285%20of%20220%29-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342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1A872A-F9EA-4C80-9147-2D634011D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1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C8F1212-BCAC-467F-9714-5FA6B6781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70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29CB0C-826C-4E21-AC05-EC9B185DD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9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D58E3B-1F33-4D10-BC19-CA2C07352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20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C6CBEB-B4B7-426D-B492-F9E9CBBF9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68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E56DC2C-C9F0-414D-BD8C-9B5D14D21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0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D34006-F918-4D94-B340-163516621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83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C0FC545-AE82-424E-8375-6733E23E4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9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1183885-BC3D-463A-AAB5-C6E16451F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7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F6C81C-3F51-412D-B524-41EF68ED3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94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FAE797-9647-4FBF-A3A1-6691DEA51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19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EFB47C-EB5D-4BA8-8C8F-ED91E80F6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13BAC28-63E4-4982-9A76-FD83F700D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00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2759F7B-70AC-4F99-9867-D282387D4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06001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2366327-CC9A-40D9-AC3F-5F260BB92350}"/>
              </a:ext>
            </a:extLst>
          </p:cNvPr>
          <p:cNvSpPr txBox="1"/>
          <p:nvPr/>
        </p:nvSpPr>
        <p:spPr>
          <a:xfrm>
            <a:off x="3572232" y="6282842"/>
            <a:ext cx="2798843" cy="59247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PE" sz="3250" b="1" dirty="0">
                <a:solidFill>
                  <a:schemeClr val="bg1"/>
                </a:solidFill>
              </a:rPr>
              <a:t>EMBAJADORES</a:t>
            </a:r>
          </a:p>
        </p:txBody>
      </p:sp>
    </p:spTree>
    <p:extLst>
      <p:ext uri="{BB962C8B-B14F-4D97-AF65-F5344CB8AC3E}">
        <p14:creationId xmlns:p14="http://schemas.microsoft.com/office/powerpoint/2010/main" val="1185538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22185D-B8C5-4301-92BB-694F008DC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95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10291A9-4AE9-4501-9A3A-575FDAE1B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6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8AA4BCB-F4A2-4E10-9406-3B7EA1EC4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60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8138F35-5827-4383-AAA5-F2FDE0DCE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2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33F1E9C3-C20E-461C-AD27-04FC6FF16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50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0BA10DB8-4BC4-49BB-829C-1373979F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3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CABEBA-442D-47A9-B0BE-575B719D1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66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14761</TotalTime>
  <Words>1</Words>
  <Application>Microsoft Office PowerPoint</Application>
  <PresentationFormat>A4 (210 x 297 mm)</PresentationFormat>
  <Paragraphs>1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</dc:creator>
  <cp:lastModifiedBy>Jose </cp:lastModifiedBy>
  <cp:revision>842</cp:revision>
  <dcterms:created xsi:type="dcterms:W3CDTF">2016-05-26T20:06:22Z</dcterms:created>
  <dcterms:modified xsi:type="dcterms:W3CDTF">2019-05-21T04:30:15Z</dcterms:modified>
</cp:coreProperties>
</file>